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1740" y="-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anna.Ramirez@fortbendisd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438331"/>
            <a:ext cx="30087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Mrs. Dee’s ECSE</a:t>
            </a:r>
          </a:p>
          <a:p>
            <a:pPr algn="ctr"/>
            <a:r>
              <a:rPr lang="en-US" sz="2400" dirty="0"/>
              <a:t>Classroom Newsletter</a:t>
            </a:r>
          </a:p>
          <a:p>
            <a:pPr algn="ctr"/>
            <a:r>
              <a:rPr lang="en-US" sz="2000" dirty="0"/>
              <a:t>Week of May 5, 2025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354" y="2065198"/>
            <a:ext cx="235777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400" b="1" dirty="0"/>
              <a:t>Dates to Remember</a:t>
            </a:r>
            <a:r>
              <a:rPr lang="en-US" b="1" dirty="0"/>
              <a:t>: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>
                <a:highlight>
                  <a:srgbClr val="00FF00"/>
                </a:highlight>
              </a:rPr>
              <a:t>May 9 </a:t>
            </a:r>
            <a:endParaRPr lang="en-US" sz="1600" b="1" dirty="0"/>
          </a:p>
          <a:p>
            <a:pPr algn="ctr"/>
            <a:r>
              <a:rPr lang="en-US" sz="1600" b="1" dirty="0"/>
              <a:t>Field Trip to </a:t>
            </a:r>
            <a:r>
              <a:rPr lang="en-US" sz="1600" b="1"/>
              <a:t>Blessington Farms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>
                <a:highlight>
                  <a:srgbClr val="00FFFF"/>
                </a:highlight>
              </a:rPr>
              <a:t>May 26 </a:t>
            </a:r>
          </a:p>
          <a:p>
            <a:pPr algn="ctr"/>
            <a:r>
              <a:rPr lang="en-US" sz="1600" b="1" dirty="0"/>
              <a:t>Memorial Day Holiday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>
                <a:highlight>
                  <a:srgbClr val="FF00FF"/>
                </a:highlight>
              </a:rPr>
              <a:t>May 29 </a:t>
            </a:r>
          </a:p>
          <a:p>
            <a:pPr algn="ctr"/>
            <a:r>
              <a:rPr lang="en-US" sz="1600" b="1" dirty="0"/>
              <a:t>End of Year Celebration/Early Dismissal/Last Day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Please let me know if you ever have any questions or concerns</a:t>
            </a:r>
            <a:r>
              <a:rPr lang="en-US" b="1" dirty="0"/>
              <a:t>.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66183" y="2030578"/>
            <a:ext cx="44492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400" b="1" dirty="0"/>
              <a:t>Our Unit: “Shadows and Reflections”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This week we will be learning the letter “</a:t>
            </a:r>
            <a:r>
              <a:rPr lang="en-US" sz="2400" b="1" dirty="0" err="1"/>
              <a:t>Yy</a:t>
            </a:r>
            <a:r>
              <a:rPr lang="en-US" sz="2400" b="1" dirty="0"/>
              <a:t>” and discussing light and shadows.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620" y="8971005"/>
            <a:ext cx="5772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Email: </a:t>
            </a:r>
            <a:r>
              <a:rPr lang="en-US" sz="1400" dirty="0">
                <a:hlinkClick r:id="rId3"/>
              </a:rPr>
              <a:t>Deanna.Ramirez@fortbendisd.gov</a:t>
            </a:r>
            <a:endParaRPr lang="en-US" sz="1400" dirty="0"/>
          </a:p>
          <a:p>
            <a:pPr algn="ctr"/>
            <a:r>
              <a:rPr lang="en-US" sz="1400" dirty="0"/>
              <a:t>ECSE</a:t>
            </a:r>
          </a:p>
          <a:p>
            <a:pPr algn="ctr"/>
            <a:r>
              <a:rPr lang="en-US" sz="1400" dirty="0"/>
              <a:t>Pecan Grove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17241</TotalTime>
  <Words>93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Ramirez, Deanna</cp:lastModifiedBy>
  <cp:revision>74</cp:revision>
  <dcterms:created xsi:type="dcterms:W3CDTF">2016-05-19T19:32:37Z</dcterms:created>
  <dcterms:modified xsi:type="dcterms:W3CDTF">2025-05-05T12:18:54Z</dcterms:modified>
</cp:coreProperties>
</file>